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Lobster"/>
      <p:regular r:id="rId12"/>
    </p:embeddedFont>
    <p:embeddedFont>
      <p:font typeface="Pacifico"/>
      <p:regular r:id="rId13"/>
    </p:embeddedFont>
    <p:embeddedFont>
      <p:font typeface="Spectral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acifico-regular.fntdata"/><Relationship Id="rId12" Type="http://schemas.openxmlformats.org/officeDocument/2006/relationships/font" Target="fonts/Lobs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pectral-bold.fntdata"/><Relationship Id="rId14" Type="http://schemas.openxmlformats.org/officeDocument/2006/relationships/font" Target="fonts/Spectral-regular.fntdata"/><Relationship Id="rId17" Type="http://schemas.openxmlformats.org/officeDocument/2006/relationships/font" Target="fonts/Spectral-boldItalic.fntdata"/><Relationship Id="rId16" Type="http://schemas.openxmlformats.org/officeDocument/2006/relationships/font" Target="fonts/Spectral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816ad56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816ad56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816ad56b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816ad56b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816ad56b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816ad56b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816ad56b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816ad56b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816ad56b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816ad56b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LA FIGURA DEL </a:t>
            </a:r>
            <a:endParaRPr>
              <a:solidFill>
                <a:srgbClr val="38761D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PEDONE</a:t>
            </a:r>
            <a:endParaRPr>
              <a:solidFill>
                <a:srgbClr val="38761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di Mariama Diene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1125" y="744575"/>
            <a:ext cx="1714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660000"/>
                </a:solidFill>
                <a:latin typeface="Spectral"/>
                <a:ea typeface="Spectral"/>
                <a:cs typeface="Spectral"/>
                <a:sym typeface="Spectral"/>
              </a:rPr>
              <a:t>&gt;DOVE POSSONO CIRCOLARE I PEDONI?</a:t>
            </a:r>
            <a:endParaRPr b="1" sz="1900">
              <a:solidFill>
                <a:srgbClr val="66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-marciapiedi   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-banchine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-viali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-spazi a loro adibiti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it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 NO! -sulla carreggiata,eccetto quando il marciapiede è ingombro.In questo caso si può circolare al senso opposto di marcia dei veicoli 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13588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0225" y="1225600"/>
            <a:ext cx="1162050" cy="17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8700" y="4176938"/>
            <a:ext cx="1035775" cy="9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313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990000"/>
                </a:solidFill>
                <a:latin typeface="Spectral"/>
                <a:ea typeface="Spectral"/>
                <a:cs typeface="Spectral"/>
                <a:sym typeface="Spectral"/>
              </a:rPr>
              <a:t>&gt;DOVE ATTRAVERSARE?</a:t>
            </a:r>
            <a:endParaRPr b="1">
              <a:solidFill>
                <a:srgbClr val="99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-attraversamenti pedonali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-sottopassaggi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-sovrapassaggi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it" sz="24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!</a:t>
            </a: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b="1" lang="it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IN CASO DI ASSENZA DI ATTRAVERSAMENTI,NELL’ATTRAVERSARE  LA CARREGGIATA BISOGNA DARE LA PRECEDENZA AI CONDUCENTI</a:t>
            </a:r>
            <a:endParaRPr b="1">
              <a:solidFill>
                <a:srgbClr val="FF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925" y="1152475"/>
            <a:ext cx="1776999" cy="14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71975" y="1017725"/>
            <a:ext cx="85206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990000"/>
                </a:solidFill>
                <a:latin typeface="Spectral"/>
                <a:ea typeface="Spectral"/>
                <a:cs typeface="Spectral"/>
                <a:sym typeface="Spectral"/>
              </a:rPr>
              <a:t>&gt;COSA IL CODICE DELLA STRADA VIETA AL PEDONE?</a:t>
            </a:r>
            <a:endParaRPr b="1">
              <a:solidFill>
                <a:srgbClr val="99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-attraversare diagonalmente le intersezioni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-attraversare le piazze e i larghi al di fuori degli attraversamenti pedonali</a:t>
            </a: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, </a:t>
            </a: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qualora esistano, anche se sono a distanza superiore a 100 metri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-indugiare o sostare sulla carreggiata salvo in casi di necessità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-sostare in gruppo sui marciapiedi, sulle banchine o sugli attraversamenti pedonali, causando intralcio al regolare transito degli altri pedoni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9250" y="1135175"/>
            <a:ext cx="2082050" cy="13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12275"/>
            <a:ext cx="8520600" cy="39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990000"/>
                </a:solidFill>
                <a:latin typeface="Spectral"/>
                <a:ea typeface="Spectral"/>
                <a:cs typeface="Spectral"/>
                <a:sym typeface="Spectral"/>
              </a:rPr>
              <a:t>&gt;SI POTREBBERO PRESENTARE DELLE SANZIONI?</a:t>
            </a:r>
            <a:endParaRPr b="1">
              <a:solidFill>
                <a:srgbClr val="99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Le sanzioni possono partire dai 25 ai 99 euro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990000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&gt;SE IL PEDONE VIENE INVESTITO FUORI DALLE STRISCE DI CHI E’ LA COLPA?</a:t>
            </a:r>
            <a:endParaRPr b="1">
              <a:solidFill>
                <a:srgbClr val="990000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rgbClr val="000000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-La colpa ricade sul conducente perchè si tratta di un errore di distrazione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400" y="1152475"/>
            <a:ext cx="2303475" cy="14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6400" y="3958075"/>
            <a:ext cx="1727874" cy="12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990000"/>
                </a:solidFill>
                <a:latin typeface="Spectral"/>
                <a:ea typeface="Spectral"/>
                <a:cs typeface="Spectral"/>
                <a:sym typeface="Spectral"/>
              </a:rPr>
              <a:t>&gt;Come diventare pedoni modello?</a:t>
            </a:r>
            <a:endParaRPr b="1">
              <a:solidFill>
                <a:srgbClr val="99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-rispettare gli altri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-usare le strisce pedonali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-controllare strada e semaforo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-non distrarsi con cellulare ecc..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-non ascoltare musica ad alto volume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-camminare sul marciapiede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it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-non giocare in strada o nelle sue vicinanze </a:t>
            </a:r>
            <a:endParaRPr b="1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650" y="1627425"/>
            <a:ext cx="2962876" cy="293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